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9" r:id="rId5"/>
    <p:sldId id="260" r:id="rId6"/>
    <p:sldId id="258" r:id="rId7"/>
    <p:sldId id="261" r:id="rId8"/>
    <p:sldId id="275" r:id="rId9"/>
    <p:sldId id="265" r:id="rId10"/>
    <p:sldId id="266" r:id="rId11"/>
    <p:sldId id="272" r:id="rId12"/>
    <p:sldId id="267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tcamp" initials="b" lastIdx="1" clrIdx="0">
    <p:extLst>
      <p:ext uri="{19B8F6BF-5375-455C-9EA6-DF929625EA0E}">
        <p15:presenceInfo xmlns:p15="http://schemas.microsoft.com/office/powerpoint/2012/main" userId="bitcam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FC29-0A0F-4A56-B738-FC76C82BB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F5AD7-7EFF-4830-B9B7-4ECDBF156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9A8D8B-6E99-4361-A738-2BB437789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DD7BB2-E36F-419A-BB0C-6C106A87D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20710" r="73757" b="24714"/>
          <a:stretch/>
        </p:blipFill>
        <p:spPr>
          <a:xfrm>
            <a:off x="5433103" y="170315"/>
            <a:ext cx="1325799" cy="1299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3AB003-56FB-4503-97C7-3793EB45B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-1" r="1471" b="1937"/>
          <a:stretch/>
        </p:blipFill>
        <p:spPr>
          <a:xfrm>
            <a:off x="2369128" y="1817525"/>
            <a:ext cx="7453747" cy="28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9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1C1A-F752-41B2-8B74-E32E720A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936297-CB41-4FDB-8317-2D1857F7A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DB524-0346-4BB1-B932-9DEF312C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7EEA7-ECF5-491C-87CB-97B96C6D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8D0AB-708F-43CE-985F-69748379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5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BB886A-F83E-4CB3-B9AF-86074C69C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3696C-3555-405C-9199-051FECCC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C028B-427B-43EA-99C1-78ADFBFC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0ABBB-DC39-4104-92AC-1324509E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05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4C768-D542-4025-BAF6-6F686EC7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34200-E8B1-42D5-B9E6-1B8818E4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277A7-B8E0-4FB4-A666-FB7663A9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래픽 8" descr="단일 톱니바퀴">
            <a:extLst>
              <a:ext uri="{FF2B5EF4-FFF2-40B4-BE49-F238E27FC236}">
                <a16:creationId xmlns:a16="http://schemas.microsoft.com/office/drawing/2014/main" id="{F33926AA-0ADE-4DF2-A97E-F1C0513731EB}"/>
              </a:ext>
            </a:extLst>
          </p:cNvPr>
          <p:cNvSpPr/>
          <p:nvPr userDrawn="1"/>
        </p:nvSpPr>
        <p:spPr>
          <a:xfrm>
            <a:off x="544370" y="546678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789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8050-3880-4A8A-A6A5-7B1B4FAC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3C950-19FD-4F6E-8359-43206980D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7FF32-6EEB-4FEA-9DC4-D0F16547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75A2B-3A77-4489-8F94-4A3ADB89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8F56C-76E2-4DB1-86C7-18D19DD3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3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985A0-F3C3-4057-B439-922C25E7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C5E7D-2CA5-4978-BB91-30EA0E46A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C2E27-C080-4712-ACAD-8D19374D8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E7D2F2-CFDD-4EBB-9493-CD50A392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1E571B-5E8E-4D71-949D-1F986991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3C0EA7-1C03-44CE-95A0-ABFAB2FA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23823-F93A-4125-8644-4DBD0F3F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142E1-FE71-4C37-A799-401BDCB4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E1682-22E0-4E20-8F0E-09C43AB02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870AB3-6177-4DC2-A09F-94C736EC7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013A62-FF43-457A-90BD-54F652E55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2F6F36-FB56-4436-86D4-0AB326AD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A71E0D-F540-42FF-9806-421345D4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00F5AB-61C2-4E58-A628-446FF2CA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3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C99AE-DC7C-4161-9707-790D2DC3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190CE1-E527-4B95-91F1-65E435A7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652189-FCFE-42E7-972E-59BAA6FB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DFB00-CF32-4DC0-A4DA-0E0A2142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3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EA6F6E-E3F9-426B-A918-5E7C000D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3E12A9-45E6-480D-AB1C-E1B4E849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F7A9F9-8CAA-465C-954A-B0E82AFA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88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3B56E-E2C2-418D-AAE0-83262463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E0FA8-2D53-4CF8-863D-A627B55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C1C01-7FEA-4486-8DE6-0F9F3270D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C60ED-A2A6-428D-A63B-41852D13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2F9D9-DFD6-447F-8D48-47D1DC8B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8F3BF-0D2E-489E-A7D9-EA077C3D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4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54A78-E8C4-44D8-8EEB-604BBC56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2CD915-DC29-4D8E-921E-8DA02E544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BF2361-42B5-4F09-BCD5-B22AA2635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672437-6C34-4003-9DF4-24FB582C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90603F-B594-4C47-912B-5E685235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44ADEE-F866-42F5-AAFF-8600B15B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93E17C1-9E93-4DC8-AEB2-15C276053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3B28C-17D1-4F54-8B23-CF5AC8B5D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D6BA1-4236-4FFD-B4D7-7E85AE8C5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14C5-C9F4-456A-96A7-76AFB15FF5CE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7D47D-067A-41C8-8B12-73866E75D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980B0-7877-4ADC-97F4-D00A58D0EA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AF1AFE4-2988-4A5C-8A43-A92C0147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F4016-788D-4C8D-B42C-933D6935BC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제목 개체 틀 12">
            <a:extLst>
              <a:ext uri="{FF2B5EF4-FFF2-40B4-BE49-F238E27FC236}">
                <a16:creationId xmlns:a16="http://schemas.microsoft.com/office/drawing/2014/main" id="{8E58821E-8A1E-460C-BF15-D389DF80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526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../Desktop/Eclipse%20IDE%20for%20Enterprise%20Java%20Developers%20-%202020-09.l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0E4F01-A62C-408E-B5AB-3BEACBBD5C5D}"/>
              </a:ext>
            </a:extLst>
          </p:cNvPr>
          <p:cNvSpPr txBox="1"/>
          <p:nvPr/>
        </p:nvSpPr>
        <p:spPr>
          <a:xfrm>
            <a:off x="4435851" y="5587746"/>
            <a:ext cx="332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구세주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김연수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김민서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신승은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532B7-05B7-4C76-90BC-E2F8FDE54041}"/>
              </a:ext>
            </a:extLst>
          </p:cNvPr>
          <p:cNvSpPr txBox="1"/>
          <p:nvPr/>
        </p:nvSpPr>
        <p:spPr>
          <a:xfrm>
            <a:off x="1204547" y="4607169"/>
            <a:ext cx="264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35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AB5E2-08E9-40DB-AEF0-C57B92DF282A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32B9D-1D8A-4E70-9E2F-AF095C106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7" y="1690610"/>
            <a:ext cx="5360885" cy="3239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3D38C-D470-42B3-83D6-1CF72304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565"/>
            <a:ext cx="5384975" cy="32391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1AB10-A8F0-425A-A0FE-333EE448D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0981"/>
            <a:ext cx="3963713" cy="237756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77B8E1E-2344-44F5-AE22-58E210240655}"/>
              </a:ext>
            </a:extLst>
          </p:cNvPr>
          <p:cNvSpPr/>
          <p:nvPr/>
        </p:nvSpPr>
        <p:spPr>
          <a:xfrm>
            <a:off x="5147376" y="4386114"/>
            <a:ext cx="519386" cy="173027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691A248-2528-4F26-A93D-78F3E20BD2BE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5590700" y="3238500"/>
            <a:ext cx="800575" cy="1172953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E80237A-1AE3-4514-A04D-22CA931209CE}"/>
              </a:ext>
            </a:extLst>
          </p:cNvPr>
          <p:cNvSpPr/>
          <p:nvPr/>
        </p:nvSpPr>
        <p:spPr>
          <a:xfrm>
            <a:off x="10424674" y="2961609"/>
            <a:ext cx="466504" cy="155410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C7969F-78C8-4092-ADC8-9131C2077CF1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8271346" y="3117019"/>
            <a:ext cx="2386580" cy="2593489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AB5E2-08E9-40DB-AEF0-C57B92DF282A}"/>
              </a:ext>
            </a:extLst>
          </p:cNvPr>
          <p:cNvSpPr txBox="1"/>
          <p:nvPr/>
        </p:nvSpPr>
        <p:spPr>
          <a:xfrm>
            <a:off x="1191600" y="518401"/>
            <a:ext cx="456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Trouble Shooting</a:t>
            </a:r>
            <a:endParaRPr lang="ko-KR" altLang="en-US" sz="4000" b="1" dirty="0">
              <a:effectLst>
                <a:reflection blurRad="6350" stA="50000" endA="300" endPos="50000" dist="29997" dir="5400000" sy="-100000" algn="bl" rotWithShape="0"/>
              </a:effectLst>
              <a:ea typeface="태 나무" panose="02030603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9CEA93-2BB0-4B26-B25E-2ABEB81682F2}"/>
              </a:ext>
            </a:extLst>
          </p:cNvPr>
          <p:cNvSpPr txBox="1"/>
          <p:nvPr/>
        </p:nvSpPr>
        <p:spPr>
          <a:xfrm>
            <a:off x="815788" y="1676400"/>
            <a:ext cx="103183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3200" b="1" dirty="0"/>
              <a:t>게임 데이터를 공유하기 위한 서버 및 클라이언트를 구현하지 못함 서버를 통한 어레이리스트에 전달 불가</a:t>
            </a:r>
            <a:endParaRPr lang="en-US" altLang="ko-KR" sz="3200" b="1" dirty="0"/>
          </a:p>
          <a:p>
            <a:pPr marL="285750" indent="-285750">
              <a:buFontTx/>
              <a:buChar char="-"/>
            </a:pPr>
            <a:endParaRPr lang="en-US" altLang="ko-KR" sz="3200" b="1" dirty="0"/>
          </a:p>
          <a:p>
            <a:endParaRPr lang="en-US" altLang="ko-KR" sz="3200" b="1" dirty="0"/>
          </a:p>
          <a:p>
            <a:pPr marL="285750" indent="-285750">
              <a:buFontTx/>
              <a:buChar char="-"/>
            </a:pPr>
            <a:r>
              <a:rPr lang="ko-KR" altLang="en-US" sz="3200" b="1" dirty="0"/>
              <a:t>첫 턴일 때 제약조건 미구현</a:t>
            </a:r>
            <a:r>
              <a:rPr lang="en-US" altLang="ko-KR" sz="3200" b="1" dirty="0"/>
              <a:t>-&gt;</a:t>
            </a:r>
            <a:r>
              <a:rPr lang="ko-KR" altLang="en-US" sz="3200" b="1" dirty="0"/>
              <a:t>시간부족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32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282F56-F282-4D40-9BB8-5DA4F95F02B2}"/>
              </a:ext>
            </a:extLst>
          </p:cNvPr>
          <p:cNvSpPr txBox="1"/>
          <p:nvPr/>
        </p:nvSpPr>
        <p:spPr>
          <a:xfrm>
            <a:off x="1191601" y="518401"/>
            <a:ext cx="3513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프로그램 실행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48476" y="2797214"/>
            <a:ext cx="5968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태 나무" panose="02030603000101010101" pitchFamily="18" charset="-127"/>
                <a:hlinkClick r:id="rId2" action="ppaction://hlinkfile"/>
              </a:rPr>
              <a:t>프로그램 실행하기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ea typeface="태 나무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96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96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8" descr="단일 톱니바퀴">
            <a:extLst>
              <a:ext uri="{FF2B5EF4-FFF2-40B4-BE49-F238E27FC236}">
                <a16:creationId xmlns:a16="http://schemas.microsoft.com/office/drawing/2014/main" id="{FDC6CF08-F955-482D-A3C4-A9C9BF2C84CC}"/>
              </a:ext>
            </a:extLst>
          </p:cNvPr>
          <p:cNvSpPr/>
          <p:nvPr/>
        </p:nvSpPr>
        <p:spPr>
          <a:xfrm>
            <a:off x="544368" y="546678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4044E-942A-4F97-A37C-B8E4E24E2857}"/>
              </a:ext>
            </a:extLst>
          </p:cNvPr>
          <p:cNvSpPr txBox="1"/>
          <p:nvPr/>
        </p:nvSpPr>
        <p:spPr>
          <a:xfrm>
            <a:off x="1193021" y="516585"/>
            <a:ext cx="1773383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4000" b="1" u="sng" dirty="0">
                <a:effectLst>
                  <a:reflection blurRad="6350" stA="50000" endA="300" endPos="50000" dist="29997" dir="5400000" sy="-100000" algn="bl" rotWithShape="0"/>
                </a:effectLst>
                <a:latin typeface="MD아롱체" panose="02020603020101020101" pitchFamily="18" charset="-127"/>
                <a:ea typeface="태 나무" panose="02030603000101010101" pitchFamily="18" charset="-127"/>
              </a:rPr>
              <a:t>목차</a:t>
            </a:r>
          </a:p>
        </p:txBody>
      </p:sp>
      <p:sp>
        <p:nvSpPr>
          <p:cNvPr id="2" name="그래픽 8" descr="단일 톱니바퀴">
            <a:extLst>
              <a:ext uri="{FF2B5EF4-FFF2-40B4-BE49-F238E27FC236}">
                <a16:creationId xmlns:a16="http://schemas.microsoft.com/office/drawing/2014/main" id="{4B0ED941-1C09-4B0D-8A2B-1F0B5708DD7A}"/>
              </a:ext>
            </a:extLst>
          </p:cNvPr>
          <p:cNvSpPr/>
          <p:nvPr/>
        </p:nvSpPr>
        <p:spPr>
          <a:xfrm>
            <a:off x="544369" y="2781301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3" name="그래픽 8" descr="단일 톱니바퀴">
            <a:extLst>
              <a:ext uri="{FF2B5EF4-FFF2-40B4-BE49-F238E27FC236}">
                <a16:creationId xmlns:a16="http://schemas.microsoft.com/office/drawing/2014/main" id="{F5DEC41D-4B86-4B7C-A0BB-F1C9A886F572}"/>
              </a:ext>
            </a:extLst>
          </p:cNvPr>
          <p:cNvSpPr/>
          <p:nvPr/>
        </p:nvSpPr>
        <p:spPr>
          <a:xfrm>
            <a:off x="544369" y="1694083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4" name="그래픽 8" descr="단일 톱니바퀴">
            <a:extLst>
              <a:ext uri="{FF2B5EF4-FFF2-40B4-BE49-F238E27FC236}">
                <a16:creationId xmlns:a16="http://schemas.microsoft.com/office/drawing/2014/main" id="{DC452FB7-4343-466F-BF05-C6BC4DA32807}"/>
              </a:ext>
            </a:extLst>
          </p:cNvPr>
          <p:cNvSpPr/>
          <p:nvPr/>
        </p:nvSpPr>
        <p:spPr>
          <a:xfrm>
            <a:off x="544369" y="3901351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5" name="그래픽 8" descr="단일 톱니바퀴">
            <a:extLst>
              <a:ext uri="{FF2B5EF4-FFF2-40B4-BE49-F238E27FC236}">
                <a16:creationId xmlns:a16="http://schemas.microsoft.com/office/drawing/2014/main" id="{628EC162-9BCE-40A8-B4D3-A80A8AD68D57}"/>
              </a:ext>
            </a:extLst>
          </p:cNvPr>
          <p:cNvSpPr/>
          <p:nvPr/>
        </p:nvSpPr>
        <p:spPr>
          <a:xfrm>
            <a:off x="544369" y="5021401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00CC4-7CAE-43B5-9E97-97D99836823B}"/>
              </a:ext>
            </a:extLst>
          </p:cNvPr>
          <p:cNvSpPr txBox="1"/>
          <p:nvPr/>
        </p:nvSpPr>
        <p:spPr>
          <a:xfrm>
            <a:off x="1193020" y="2751208"/>
            <a:ext cx="2525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게임방법</a:t>
            </a:r>
            <a:endParaRPr lang="ko-KR" altLang="en-US" sz="4000" b="1" dirty="0">
              <a:effectLst>
                <a:reflection blurRad="6350" stA="50000" endA="300" endPos="50000" dist="29997" dir="5400000" sy="-100000" algn="bl" rotWithShape="0"/>
              </a:effectLst>
              <a:ea typeface="태 나무" panose="02030603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B6FD53-1297-432E-BFDD-2FD331419521}"/>
              </a:ext>
            </a:extLst>
          </p:cNvPr>
          <p:cNvSpPr txBox="1"/>
          <p:nvPr/>
        </p:nvSpPr>
        <p:spPr>
          <a:xfrm>
            <a:off x="1193021" y="1663990"/>
            <a:ext cx="2647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DB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설계도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C448B-19E9-49E3-9271-4365A7738AE0}"/>
              </a:ext>
            </a:extLst>
          </p:cNvPr>
          <p:cNvSpPr txBox="1"/>
          <p:nvPr/>
        </p:nvSpPr>
        <p:spPr>
          <a:xfrm>
            <a:off x="1193020" y="3868518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0FFA49-81DA-4965-A246-E9316D6F8540}"/>
              </a:ext>
            </a:extLst>
          </p:cNvPr>
          <p:cNvSpPr txBox="1"/>
          <p:nvPr/>
        </p:nvSpPr>
        <p:spPr>
          <a:xfrm>
            <a:off x="1193020" y="4985830"/>
            <a:ext cx="445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Trouble shooting</a:t>
            </a:r>
            <a:endParaRPr lang="ko-KR" altLang="en-US" sz="4000" b="1" dirty="0">
              <a:effectLst>
                <a:reflection blurRad="6350" stA="50000" endA="300" endPos="50000" dist="29997" dir="5400000" sy="-100000" algn="bl" rotWithShape="0"/>
              </a:effectLst>
              <a:ea typeface="태 나무" panose="02030603000101010101" pitchFamily="18" charset="-127"/>
            </a:endParaRPr>
          </a:p>
        </p:txBody>
      </p:sp>
      <p:sp>
        <p:nvSpPr>
          <p:cNvPr id="13" name="그래픽 8" descr="단일 톱니바퀴">
            <a:extLst>
              <a:ext uri="{FF2B5EF4-FFF2-40B4-BE49-F238E27FC236}">
                <a16:creationId xmlns:a16="http://schemas.microsoft.com/office/drawing/2014/main" id="{97CCFBCE-82E5-4109-8DDA-520D2A334441}"/>
              </a:ext>
            </a:extLst>
          </p:cNvPr>
          <p:cNvSpPr/>
          <p:nvPr/>
        </p:nvSpPr>
        <p:spPr>
          <a:xfrm>
            <a:off x="5499207" y="1726916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endParaRPr lang="ko-KR" altLang="en-US" dirty="0">
              <a:effectLst>
                <a:reflection blurRad="6350" stA="50000" endA="300" endPos="50000" dist="29997" dir="5400000" sy="-100000" algn="bl" rotWithShape="0"/>
              </a:effectLst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EDF00-8029-400B-A647-6D4A34EDB066}"/>
              </a:ext>
            </a:extLst>
          </p:cNvPr>
          <p:cNvSpPr txBox="1"/>
          <p:nvPr/>
        </p:nvSpPr>
        <p:spPr>
          <a:xfrm>
            <a:off x="6147858" y="1694083"/>
            <a:ext cx="3422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29645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-2.96296E-6 L -2.08333E-7 -0.07222 " pathEditMode="relative" rAng="0" ptsTypes="AA">
                                      <p:cBhvr>
                                        <p:cTn id="1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9167E-6 2.22222E-6 L -2.29167E-6 -0.07222 " pathEditMode="relative" rAng="0" ptsTypes="AA">
                                      <p:cBhvr>
                                        <p:cTn id="34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7.40741E-7 L 8.33333E-7 -0.07222 " pathEditMode="relative" rAng="0" ptsTypes="AA">
                                      <p:cBhvr>
                                        <p:cTn id="5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04167E-6 -3.7037E-6 L 1.04167E-6 -0.07222 " pathEditMode="relative" rAng="0" ptsTypes="AA">
                                      <p:cBhvr>
                                        <p:cTn id="70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-1.11111E-6 L -1.45833E-6 -0.07222 " pathEditMode="relative" rAng="0" ptsTypes="AA">
                                      <p:cBhvr>
                                        <p:cTn id="88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8" grpId="0"/>
      <p:bldP spid="20" grpId="0"/>
      <p:bldP spid="22" grpId="0"/>
      <p:bldP spid="23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54B43A3-942D-4F6F-81CA-7CCDDA79C294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DB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설계도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0027E1-7DA8-4F29-9504-C22ED42BF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"/>
          <a:stretch/>
        </p:blipFill>
        <p:spPr>
          <a:xfrm>
            <a:off x="8513736" y="2141872"/>
            <a:ext cx="3024897" cy="1076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C51058-0B33-4C64-A596-58FB72238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" r="2384" b="3549"/>
          <a:stretch/>
        </p:blipFill>
        <p:spPr>
          <a:xfrm>
            <a:off x="595995" y="1807390"/>
            <a:ext cx="3082271" cy="200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C2992-3163-4520-84ED-74356737181A}"/>
              </a:ext>
            </a:extLst>
          </p:cNvPr>
          <p:cNvSpPr txBox="1"/>
          <p:nvPr/>
        </p:nvSpPr>
        <p:spPr>
          <a:xfrm flipH="1">
            <a:off x="177623" y="4134393"/>
            <a:ext cx="3864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 가입시 등록되는 회원 정보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BB776-4759-4028-835B-E7525AEF2F40}"/>
              </a:ext>
            </a:extLst>
          </p:cNvPr>
          <p:cNvSpPr txBox="1"/>
          <p:nvPr/>
        </p:nvSpPr>
        <p:spPr>
          <a:xfrm>
            <a:off x="8513736" y="4134233"/>
            <a:ext cx="345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성공한 회원들 정보 </a:t>
            </a:r>
            <a:r>
              <a:rPr lang="en-US" altLang="ko-KR" sz="2000" b="1" dirty="0"/>
              <a:t> -&gt; </a:t>
            </a:r>
            <a:r>
              <a:rPr lang="ko-KR" altLang="en-US" sz="2000" b="1" dirty="0"/>
              <a:t>유저 리스트를 위해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29CBE-C24E-4C99-8947-E7E03FB53609}"/>
              </a:ext>
            </a:extLst>
          </p:cNvPr>
          <p:cNvSpPr txBox="1"/>
          <p:nvPr/>
        </p:nvSpPr>
        <p:spPr>
          <a:xfrm>
            <a:off x="4092568" y="4134233"/>
            <a:ext cx="437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게임방 만들때 등록되는 </a:t>
            </a:r>
            <a:r>
              <a:rPr lang="ko-KR" altLang="en-US" sz="2000" b="1"/>
              <a:t>게임방 정보</a:t>
            </a:r>
            <a:r>
              <a:rPr lang="en-US" altLang="ko-KR" sz="2000" b="1" dirty="0"/>
              <a:t> -&gt;</a:t>
            </a:r>
            <a:r>
              <a:rPr lang="ko-KR" altLang="en-US" sz="2000" b="1" dirty="0"/>
              <a:t>게임방 리스트를 위해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35B121-640B-42A0-9581-0D59A424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57" y="1807390"/>
            <a:ext cx="2542163" cy="2008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94F93-92FA-4904-BC86-DC724DF3F7B3}"/>
              </a:ext>
            </a:extLst>
          </p:cNvPr>
          <p:cNvSpPr txBox="1"/>
          <p:nvPr/>
        </p:nvSpPr>
        <p:spPr>
          <a:xfrm>
            <a:off x="6617086" y="4942096"/>
            <a:ext cx="345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프로그램 종료시 </a:t>
            </a:r>
            <a:r>
              <a:rPr lang="en-US" altLang="ko-KR" sz="2000" b="1" dirty="0"/>
              <a:t>Room </a:t>
            </a:r>
            <a:r>
              <a:rPr lang="ko-KR" altLang="en-US" sz="2000" b="1" dirty="0"/>
              <a:t>테이블</a:t>
            </a:r>
            <a:r>
              <a:rPr lang="en-US" altLang="ko-KR" sz="2000" b="1" dirty="0"/>
              <a:t>, GameList</a:t>
            </a:r>
            <a:r>
              <a:rPr lang="ko-KR" altLang="en-US" sz="2000" b="1" dirty="0"/>
              <a:t>테이블 정보들 모두 삭제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접속 중인 유저 구분과 종료시 게임방도 삭제되어야함</a:t>
            </a:r>
          </a:p>
        </p:txBody>
      </p:sp>
    </p:spTree>
    <p:extLst>
      <p:ext uri="{BB962C8B-B14F-4D97-AF65-F5344CB8AC3E}">
        <p14:creationId xmlns:p14="http://schemas.microsoft.com/office/powerpoint/2010/main" val="2200066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911289-02EB-492B-AE45-43C0E6676B7B}"/>
              </a:ext>
            </a:extLst>
          </p:cNvPr>
          <p:cNvSpPr txBox="1"/>
          <p:nvPr/>
        </p:nvSpPr>
        <p:spPr>
          <a:xfrm>
            <a:off x="1191601" y="518401"/>
            <a:ext cx="2307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/>
              </a:rPr>
              <a:t>게임방법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BDE55-E466-4B68-ADA5-3CD2B85CB661}"/>
              </a:ext>
            </a:extLst>
          </p:cNvPr>
          <p:cNvSpPr/>
          <p:nvPr/>
        </p:nvSpPr>
        <p:spPr>
          <a:xfrm>
            <a:off x="318407" y="2226982"/>
            <a:ext cx="784588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세트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(Set) :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루미큐브에서 말하는 세트에는 그룹과 연속이 있습니다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.</a:t>
            </a:r>
          </a:p>
          <a:p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  <a:latin typeface="notokr-regular"/>
              <a:ea typeface="태 나무" panose="02030603000101010101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그룹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(Group) :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색깔이 다른 같은 숫자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  <a:latin typeface="notokr-regular"/>
              <a:ea typeface="태 나무" panose="02030603000101010101"/>
            </a:endParaRPr>
          </a:p>
          <a:p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     3~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 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개 이상을 말합니다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kr-regular"/>
                <a:ea typeface="태 나무" panose="02030603000101010101"/>
              </a:rPr>
              <a:t>.</a:t>
            </a:r>
          </a:p>
          <a:p>
            <a:pPr marL="457189" indent="-457189">
              <a:buFontTx/>
              <a:buChar char="-"/>
            </a:pP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  <a:latin typeface="notokr-regular"/>
              <a:ea typeface="태 나무" panose="02030603000101010101"/>
            </a:endParaRPr>
          </a:p>
          <a:p>
            <a:r>
              <a:rPr lang="en-US" altLang="ko-KR" sz="3200" b="1" dirty="0">
                <a:ea typeface="태 나무" panose="02030603000101010101"/>
              </a:rPr>
              <a:t>- </a:t>
            </a:r>
            <a:r>
              <a:rPr lang="ko-KR" altLang="en-US" sz="3200" b="1" dirty="0">
                <a:ea typeface="태 나무" panose="02030603000101010101"/>
              </a:rPr>
              <a:t>연속</a:t>
            </a:r>
            <a:r>
              <a:rPr lang="en-US" altLang="ko-KR" sz="3200" b="1" dirty="0">
                <a:ea typeface="태 나무" panose="02030603000101010101"/>
              </a:rPr>
              <a:t>(Run) : </a:t>
            </a:r>
            <a:r>
              <a:rPr lang="ko-KR" altLang="en-US" sz="3200" b="1" dirty="0">
                <a:ea typeface="태 나무" panose="02030603000101010101"/>
              </a:rPr>
              <a:t>색깔이 같고 숫자가 연속</a:t>
            </a:r>
            <a:endParaRPr lang="en-US" altLang="ko-KR" sz="3200" b="1" dirty="0">
              <a:ea typeface="태 나무" panose="02030603000101010101"/>
            </a:endParaRPr>
          </a:p>
          <a:p>
            <a:r>
              <a:rPr lang="en-US" altLang="ko-KR" sz="3200" b="1" dirty="0">
                <a:ea typeface="태 나무" panose="02030603000101010101"/>
              </a:rPr>
              <a:t>  </a:t>
            </a:r>
            <a:r>
              <a:rPr lang="ko-KR" altLang="en-US" sz="3200" b="1" dirty="0">
                <a:ea typeface="태 나무" panose="02030603000101010101"/>
              </a:rPr>
              <a:t>되는 </a:t>
            </a:r>
            <a:r>
              <a:rPr lang="en-US" altLang="ko-KR" sz="3200" b="1" dirty="0">
                <a:ea typeface="태 나무" panose="02030603000101010101"/>
              </a:rPr>
              <a:t>3</a:t>
            </a:r>
            <a:r>
              <a:rPr lang="ko-KR" altLang="en-US" sz="3200" b="1" dirty="0">
                <a:ea typeface="태 나무" panose="02030603000101010101"/>
              </a:rPr>
              <a:t>개 이상의 타일을 말합니다</a:t>
            </a:r>
            <a:r>
              <a:rPr lang="en-US" altLang="ko-KR" sz="3200" b="1" dirty="0">
                <a:ea typeface="태 나무" panose="02030603000101010101"/>
              </a:rPr>
              <a:t>.</a:t>
            </a:r>
            <a:br>
              <a:rPr lang="ko-KR" altLang="en-US" dirty="0">
                <a:ea typeface="태 나무" panose="02030603000101010101"/>
              </a:rPr>
            </a:br>
            <a:endParaRPr lang="ko-KR" altLang="en-US" dirty="0">
              <a:ea typeface="태 나무" panose="02030603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3ECB77-9811-434A-8C1C-B421A7B17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25" y="3426348"/>
            <a:ext cx="6753569" cy="1383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2088FF-2843-493B-BEBC-363ADCD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23" y="4981100"/>
            <a:ext cx="6753568" cy="138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FAEFBD-568A-4188-B353-C851F2362029}"/>
              </a:ext>
            </a:extLst>
          </p:cNvPr>
          <p:cNvSpPr txBox="1"/>
          <p:nvPr/>
        </p:nvSpPr>
        <p:spPr>
          <a:xfrm>
            <a:off x="1191601" y="1584406"/>
            <a:ext cx="1811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>
                <a:solidFill>
                  <a:srgbClr val="FF0000"/>
                </a:solidFill>
                <a:latin typeface="notokr-regular"/>
                <a:ea typeface="태 나무" panose="02030603000101010101"/>
              </a:rPr>
              <a:t>용어정리</a:t>
            </a:r>
            <a:endParaRPr lang="en-US" altLang="ko-KR" sz="3200" b="1" u="sng" dirty="0">
              <a:solidFill>
                <a:srgbClr val="FF0000"/>
              </a:solidFill>
              <a:latin typeface="notokr-regular"/>
              <a:ea typeface="태 나무" panose="02030603000101010101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4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3DE3E-09B7-4523-B89A-4E9907C9F4AD}"/>
              </a:ext>
            </a:extLst>
          </p:cNvPr>
          <p:cNvSpPr txBox="1"/>
          <p:nvPr/>
        </p:nvSpPr>
        <p:spPr>
          <a:xfrm>
            <a:off x="1191601" y="518401"/>
            <a:ext cx="2307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게임방법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2CD573-EB5D-421E-9911-9000FDA57027}"/>
              </a:ext>
            </a:extLst>
          </p:cNvPr>
          <p:cNvSpPr/>
          <p:nvPr/>
        </p:nvSpPr>
        <p:spPr>
          <a:xfrm>
            <a:off x="3360597" y="206902"/>
            <a:ext cx="883140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자신의 순서에 처음 세트를 낼 경우 “등록”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을 하여야 하며 등록은 타일이 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3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개 이상으로 숫자 합이 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30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이상 이어야 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  <a:latin typeface="notokr-regular"/>
            </a:endParaRPr>
          </a:p>
          <a:p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테이블에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낼 수 있고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,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 자신의 타일로만 해야 하며 다른 사람이 테이블에 내려놓은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타일과 조합해서 할 수는 없습니다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.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 </a:t>
            </a:r>
            <a:endParaRPr lang="en-US" altLang="ko-KR" sz="26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  <a:latin typeface="notokr-regular"/>
            </a:endParaRPr>
          </a:p>
          <a:p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또한 자신이 가진 조커를 이용하여 등록을 할 수 있습니다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. </a:t>
            </a:r>
            <a:r>
              <a:rPr lang="ko-KR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등록 후 순서대로 카드를 조합하여 먼저 카드를 다 쓴 사람이 승리합니다</a:t>
            </a:r>
            <a:r>
              <a:rPr lang="en-US" altLang="ko-KR" sz="2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notokr-regular"/>
              </a:rPr>
              <a:t>.</a:t>
            </a:r>
            <a:endParaRPr lang="ko-KR" altLang="en-US" sz="26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3A0E55-9FB4-4823-B3E3-319DEBF34BCA}"/>
              </a:ext>
            </a:extLst>
          </p:cNvPr>
          <p:cNvSpPr/>
          <p:nvPr/>
        </p:nvSpPr>
        <p:spPr>
          <a:xfrm>
            <a:off x="1191601" y="1579468"/>
            <a:ext cx="2307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u="sng" dirty="0">
                <a:solidFill>
                  <a:srgbClr val="FF0000"/>
                </a:solidFill>
                <a:latin typeface="notokr-regular"/>
                <a:ea typeface="태 나무" panose="02030603000101010101"/>
              </a:rPr>
              <a:t>등록하기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FB4A91-2734-4508-A1A7-5E73C669B764}"/>
              </a:ext>
            </a:extLst>
          </p:cNvPr>
          <p:cNvGrpSpPr/>
          <p:nvPr/>
        </p:nvGrpSpPr>
        <p:grpSpPr>
          <a:xfrm>
            <a:off x="254427" y="2682463"/>
            <a:ext cx="4000284" cy="4092567"/>
            <a:chOff x="254427" y="2682463"/>
            <a:chExt cx="4000284" cy="4092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F173C6-F95D-4554-99D3-3F6FEC463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12" t="-1179" r="24163" b="68092"/>
            <a:stretch/>
          </p:blipFill>
          <p:spPr>
            <a:xfrm>
              <a:off x="254427" y="5466549"/>
              <a:ext cx="3232052" cy="13084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36B5CC4-072B-425B-A6CD-C3D772812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0" t="69912" r="50540" b="-107"/>
            <a:stretch/>
          </p:blipFill>
          <p:spPr>
            <a:xfrm>
              <a:off x="450864" y="4451269"/>
              <a:ext cx="3803847" cy="12207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5CEA26-BC7A-4461-B265-E05A7723AE73}"/>
                </a:ext>
              </a:extLst>
            </p:cNvPr>
            <p:cNvSpPr txBox="1"/>
            <p:nvPr/>
          </p:nvSpPr>
          <p:spPr>
            <a:xfrm>
              <a:off x="693264" y="2682463"/>
              <a:ext cx="1822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0000"/>
                  </a:solidFill>
                  <a:ea typeface="태 나무" panose="02030603000101010101"/>
                </a:rPr>
                <a:t>올바른 예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11AB99-E699-4896-950C-7207F4D37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4" r="54826" b="66913"/>
            <a:stretch/>
          </p:blipFill>
          <p:spPr>
            <a:xfrm>
              <a:off x="600046" y="3205684"/>
              <a:ext cx="3174683" cy="130848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0CDB51-5750-4AD1-8EF4-FCE8C6A00F37}"/>
              </a:ext>
            </a:extLst>
          </p:cNvPr>
          <p:cNvGrpSpPr/>
          <p:nvPr/>
        </p:nvGrpSpPr>
        <p:grpSpPr>
          <a:xfrm>
            <a:off x="4254711" y="3118632"/>
            <a:ext cx="6553201" cy="3139895"/>
            <a:chOff x="4201885" y="3086733"/>
            <a:chExt cx="6553201" cy="31398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061089-A1BB-4679-A8E4-140B39BD1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4" r="26531" b="3691"/>
            <a:stretch/>
          </p:blipFill>
          <p:spPr>
            <a:xfrm>
              <a:off x="4201885" y="3707469"/>
              <a:ext cx="6553201" cy="25191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B0651-12D4-4507-97B9-F96ED4576B33}"/>
                </a:ext>
              </a:extLst>
            </p:cNvPr>
            <p:cNvSpPr txBox="1"/>
            <p:nvPr/>
          </p:nvSpPr>
          <p:spPr>
            <a:xfrm>
              <a:off x="4531624" y="3086733"/>
              <a:ext cx="1822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0000"/>
                  </a:solidFill>
                  <a:ea typeface="태 나무" panose="02030603000101010101"/>
                </a:rPr>
                <a:t>잘못된 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20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D892D0D-9348-4BB5-A8E9-5FBC05829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42" y="4864671"/>
            <a:ext cx="2491956" cy="11126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B19BFC-AC82-4FEF-9558-7435E2934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" t="659" r="596" b="6324"/>
          <a:stretch/>
        </p:blipFill>
        <p:spPr>
          <a:xfrm>
            <a:off x="2955667" y="2251991"/>
            <a:ext cx="6350875" cy="4142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14C763-DA39-4DD2-B1D4-7E857B9CC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43" t="1935" r="2268" b="8256"/>
          <a:stretch/>
        </p:blipFill>
        <p:spPr>
          <a:xfrm>
            <a:off x="6669968" y="342872"/>
            <a:ext cx="3632036" cy="42512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54B43A3-942D-4F6F-81CA-7CCDDA79C294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7A4E1B-656E-4983-8F9E-AD38046D04A1}"/>
              </a:ext>
            </a:extLst>
          </p:cNvPr>
          <p:cNvSpPr/>
          <p:nvPr/>
        </p:nvSpPr>
        <p:spPr>
          <a:xfrm>
            <a:off x="5188600" y="5028815"/>
            <a:ext cx="942507" cy="392164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983E58F-8490-4CBE-9DB4-D4ADAA938F1C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6131107" y="3695700"/>
            <a:ext cx="955811" cy="1529197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0C61E4-FC5D-4985-A476-28A6C23EAD76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7745068" y="4375240"/>
            <a:ext cx="2211469" cy="678329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12806A2-570C-493F-8527-3AF48AC1BDEA}"/>
              </a:ext>
            </a:extLst>
          </p:cNvPr>
          <p:cNvSpPr/>
          <p:nvPr/>
        </p:nvSpPr>
        <p:spPr>
          <a:xfrm>
            <a:off x="5081871" y="5487004"/>
            <a:ext cx="1158949" cy="38608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28902D-487E-463B-8F80-F36A305E396D}"/>
              </a:ext>
            </a:extLst>
          </p:cNvPr>
          <p:cNvCxnSpPr>
            <a:cxnSpLocks/>
            <a:stCxn id="20" idx="2"/>
            <a:endCxn id="25" idx="2"/>
          </p:cNvCxnSpPr>
          <p:nvPr/>
        </p:nvCxnSpPr>
        <p:spPr>
          <a:xfrm flipH="1" flipV="1">
            <a:off x="4157318" y="4553964"/>
            <a:ext cx="924553" cy="1126085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1A4324D-6EC7-4BD2-B29B-D88F0CC762BC}"/>
              </a:ext>
            </a:extLst>
          </p:cNvPr>
          <p:cNvSpPr/>
          <p:nvPr/>
        </p:nvSpPr>
        <p:spPr>
          <a:xfrm>
            <a:off x="3571536" y="5505182"/>
            <a:ext cx="1158949" cy="38608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291DC3-158A-4E77-9F30-DA1690EB1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26" y="393579"/>
            <a:ext cx="2477453" cy="2798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B7457E-4424-4F55-998C-AB76E8B8D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3" y="390438"/>
            <a:ext cx="2457686" cy="2779633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EF8F9A8-CBFE-4D45-9540-5C45FEEA0539}"/>
              </a:ext>
            </a:extLst>
          </p:cNvPr>
          <p:cNvSpPr/>
          <p:nvPr/>
        </p:nvSpPr>
        <p:spPr>
          <a:xfrm>
            <a:off x="8367406" y="1104515"/>
            <a:ext cx="913302" cy="392164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22F91D-6E24-4BDB-BEC6-0B96D87429E8}"/>
              </a:ext>
            </a:extLst>
          </p:cNvPr>
          <p:cNvCxnSpPr>
            <a:cxnSpLocks/>
            <a:stCxn id="30" idx="2"/>
            <a:endCxn id="8" idx="3"/>
          </p:cNvCxnSpPr>
          <p:nvPr/>
        </p:nvCxnSpPr>
        <p:spPr>
          <a:xfrm flipH="1">
            <a:off x="6431579" y="1300597"/>
            <a:ext cx="1935827" cy="491988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FD5CB49-622D-4C4B-B24E-D87D4104F2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55" t="7644" r="11267" b="9026"/>
          <a:stretch/>
        </p:blipFill>
        <p:spPr>
          <a:xfrm>
            <a:off x="2975486" y="2492165"/>
            <a:ext cx="2363663" cy="20617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D5BE30-F879-49F4-8C03-6DA0A8DF2B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9" t="1933" r="6151" b="10063"/>
          <a:stretch/>
        </p:blipFill>
        <p:spPr>
          <a:xfrm>
            <a:off x="376776" y="4111952"/>
            <a:ext cx="2286000" cy="2027104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33C5E8-61D7-4E6A-9D9A-CC976871DA0C}"/>
              </a:ext>
            </a:extLst>
          </p:cNvPr>
          <p:cNvCxnSpPr>
            <a:cxnSpLocks/>
            <a:stCxn id="35" idx="2"/>
            <a:endCxn id="24" idx="2"/>
          </p:cNvCxnSpPr>
          <p:nvPr/>
        </p:nvCxnSpPr>
        <p:spPr>
          <a:xfrm flipH="1">
            <a:off x="1519776" y="5698227"/>
            <a:ext cx="2051760" cy="440829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9B5CA386-DEEE-45C7-BB75-B458A0020146}"/>
              </a:ext>
            </a:extLst>
          </p:cNvPr>
          <p:cNvSpPr/>
          <p:nvPr/>
        </p:nvSpPr>
        <p:spPr>
          <a:xfrm>
            <a:off x="3667844" y="4121289"/>
            <a:ext cx="942507" cy="392164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11CB61-59BF-491D-88E7-7C9189D6A9B3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4139098" y="3945632"/>
            <a:ext cx="0" cy="175657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8D8F358E-471D-4313-A631-261EE4F8FF18}"/>
              </a:ext>
            </a:extLst>
          </p:cNvPr>
          <p:cNvSpPr/>
          <p:nvPr/>
        </p:nvSpPr>
        <p:spPr>
          <a:xfrm>
            <a:off x="1049447" y="5695189"/>
            <a:ext cx="942507" cy="392164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AEE5561-5656-4E9B-AC26-5B3D24EBFA3C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1520701" y="5531798"/>
            <a:ext cx="3" cy="163391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4F52AC6-4D9D-4B50-A723-A00CD579E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40" y="1622479"/>
            <a:ext cx="2476715" cy="112785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B75E58-D5C8-4F16-B427-9654BDC3DC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3" y="4441631"/>
            <a:ext cx="2319683" cy="105310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0CA389F-1FA3-4FCF-8BFF-C5AB0A237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6" y="3367224"/>
            <a:ext cx="2332920" cy="105587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838DC-F976-4B9A-B8E2-884ADE47D9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25" y="2753269"/>
            <a:ext cx="2515228" cy="11502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AE31E8-088F-4D0F-BADD-BC17EFA67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87" y="2833016"/>
            <a:ext cx="2469094" cy="11126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C079A9-0BB1-4AD9-B190-293BCE6DD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79" y="2856355"/>
            <a:ext cx="2469094" cy="121168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6AFD3E0F-07F3-4C3B-8FF3-C742DFE606D4}"/>
              </a:ext>
            </a:extLst>
          </p:cNvPr>
          <p:cNvSpPr/>
          <p:nvPr/>
        </p:nvSpPr>
        <p:spPr>
          <a:xfrm>
            <a:off x="9018326" y="2475525"/>
            <a:ext cx="781392" cy="335523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03B7EDB-ACB2-4844-BFF8-21F72F7FEBFB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8739218" y="2643287"/>
            <a:ext cx="279108" cy="390743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660712-381E-40D7-86A2-9F37B30B47D8}"/>
              </a:ext>
            </a:extLst>
          </p:cNvPr>
          <p:cNvCxnSpPr>
            <a:cxnSpLocks/>
          </p:cNvCxnSpPr>
          <p:nvPr/>
        </p:nvCxnSpPr>
        <p:spPr>
          <a:xfrm>
            <a:off x="9799718" y="2638330"/>
            <a:ext cx="298752" cy="422541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681F8F71-8128-48B2-9EF6-B73E77239481}"/>
              </a:ext>
            </a:extLst>
          </p:cNvPr>
          <p:cNvSpPr/>
          <p:nvPr/>
        </p:nvSpPr>
        <p:spPr>
          <a:xfrm>
            <a:off x="7240215" y="3922561"/>
            <a:ext cx="1009705" cy="45267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40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0" grpId="0" animBg="1"/>
      <p:bldP spid="35" grpId="0" animBg="1"/>
      <p:bldP spid="30" grpId="0" animBg="1"/>
      <p:bldP spid="44" grpId="0" animBg="1"/>
      <p:bldP spid="51" grpId="0" animBg="1"/>
      <p:bldP spid="3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22C75E6-7A9D-41BB-B821-35A9F3CB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336" y="3723518"/>
            <a:ext cx="2195138" cy="1804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1EAB78-96D4-4F3B-83DD-28B874E2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16" y="1542736"/>
            <a:ext cx="2532405" cy="12193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2A14B3-0731-43C9-AF00-E8296E35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34" y="3658302"/>
            <a:ext cx="3766091" cy="278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C7AA95-4B30-48DE-8E09-D0AC90193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18" y="3486306"/>
            <a:ext cx="2499577" cy="12193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E6D13B-5300-4649-A2E1-76D1F5FAD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95" y="4854516"/>
            <a:ext cx="2514818" cy="1150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6AF616-5A28-43BC-827D-9B6C42C5D7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2" t="659" r="596" b="6324"/>
          <a:stretch/>
        </p:blipFill>
        <p:spPr>
          <a:xfrm>
            <a:off x="6694216" y="109976"/>
            <a:ext cx="5088048" cy="3319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92F39-2D88-4791-88DB-04A928B5DC68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09DE06-5CBF-4042-B297-19620A14754D}"/>
              </a:ext>
            </a:extLst>
          </p:cNvPr>
          <p:cNvSpPr/>
          <p:nvPr/>
        </p:nvSpPr>
        <p:spPr>
          <a:xfrm>
            <a:off x="7084842" y="2286605"/>
            <a:ext cx="1158949" cy="38608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E2FD62-EC8C-426E-B4F6-A1291701994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765530" y="2479647"/>
            <a:ext cx="1319311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30A0453E-5953-494E-928B-D1CAC74D5904}"/>
              </a:ext>
            </a:extLst>
          </p:cNvPr>
          <p:cNvSpPr/>
          <p:nvPr/>
        </p:nvSpPr>
        <p:spPr>
          <a:xfrm>
            <a:off x="4307944" y="2311241"/>
            <a:ext cx="1158949" cy="38608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9F0C865-459A-4E40-9969-8826F98B2F4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944157" y="2504281"/>
            <a:ext cx="363784" cy="1533419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E7B4C06-282A-4A30-8C43-4D8D7EF66103}"/>
              </a:ext>
            </a:extLst>
          </p:cNvPr>
          <p:cNvSpPr/>
          <p:nvPr/>
        </p:nvSpPr>
        <p:spPr>
          <a:xfrm>
            <a:off x="10378341" y="2944629"/>
            <a:ext cx="832587" cy="277367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BBC0BE-16C4-4546-B93F-CA50D33ABD1E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794634" y="3221994"/>
            <a:ext cx="130543" cy="740407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FAF315-4E29-4D30-BD07-B65FB28CD8F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76562" y="2479650"/>
            <a:ext cx="608280" cy="1371914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E6F4-3CBB-4CCC-94A1-C463463196AE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FEE9-039E-4A39-9FC0-52EFBA86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97" y="1543780"/>
            <a:ext cx="2005965" cy="1002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BD1D96-63CF-4EB7-87BF-B1774177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22" y="1555579"/>
            <a:ext cx="2005965" cy="979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7FBF34-8E5E-46A3-ACC6-CE8F379BB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48" y="3355803"/>
            <a:ext cx="4089089" cy="3007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CD555-90A8-4B7A-98D3-47E44FA9F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757" y="133399"/>
            <a:ext cx="4089089" cy="302217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C9967C5-8175-4150-A6D2-03B638941D28}"/>
              </a:ext>
            </a:extLst>
          </p:cNvPr>
          <p:cNvSpPr/>
          <p:nvPr/>
        </p:nvSpPr>
        <p:spPr>
          <a:xfrm>
            <a:off x="8660810" y="2005691"/>
            <a:ext cx="1214709" cy="45267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58BCCB-9FC0-4A31-BDA5-A0B22E4B591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543042" y="2232031"/>
            <a:ext cx="2117768" cy="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0E5CA6-7793-4CC5-8C21-D7D6E2C51B11}"/>
              </a:ext>
            </a:extLst>
          </p:cNvPr>
          <p:cNvCxnSpPr>
            <a:cxnSpLocks/>
          </p:cNvCxnSpPr>
          <p:nvPr/>
        </p:nvCxnSpPr>
        <p:spPr>
          <a:xfrm flipH="1">
            <a:off x="2133600" y="2458370"/>
            <a:ext cx="1333500" cy="114843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67766A8-C09E-40FE-BDAB-A46B2D72B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308774"/>
            <a:ext cx="4860624" cy="289937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7E7002-1AE0-4944-85D4-9CE0DA2FF2B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147937" y="4859605"/>
            <a:ext cx="1405263" cy="100322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7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90134-9DC3-4227-A836-9D8CFA847E63}"/>
              </a:ext>
            </a:extLst>
          </p:cNvPr>
          <p:cNvSpPr txBox="1"/>
          <p:nvPr/>
        </p:nvSpPr>
        <p:spPr>
          <a:xfrm>
            <a:off x="1191600" y="518401"/>
            <a:ext cx="430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GUI </a:t>
            </a:r>
            <a:r>
              <a:rPr lang="ko-KR" altLang="en-US" sz="4000" b="1" dirty="0">
                <a:effectLst>
                  <a:reflection blurRad="6350" stA="50000" endA="300" endPos="50000" dist="29997" dir="5400000" sy="-100000" algn="bl" rotWithShape="0"/>
                </a:effectLst>
                <a:ea typeface="태 나무" panose="02030603000101010101" pitchFamily="18" charset="-127"/>
              </a:rPr>
              <a:t>소개 및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A60E9-5D84-43C8-90B4-BBEBBC35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9" y="2182045"/>
            <a:ext cx="5098808" cy="30661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4ECEA7-2FBA-4E47-A0A1-53A8A34C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24" y="228968"/>
            <a:ext cx="5098808" cy="3056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AEB33-25C7-413B-9826-2757FF2C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51" y="3342471"/>
            <a:ext cx="6405408" cy="278258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A2C38F4-2279-4138-94A8-03E72B1E6EAC}"/>
              </a:ext>
            </a:extLst>
          </p:cNvPr>
          <p:cNvSpPr/>
          <p:nvPr/>
        </p:nvSpPr>
        <p:spPr>
          <a:xfrm>
            <a:off x="4490982" y="3934044"/>
            <a:ext cx="702407" cy="233999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073C270-5F2D-43E3-B8FF-1F02F2DE92D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842186" y="2429622"/>
            <a:ext cx="1268034" cy="1504422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42BF63C-DE1D-44D2-8C1A-E61645F3DCC6}"/>
              </a:ext>
            </a:extLst>
          </p:cNvPr>
          <p:cNvSpPr/>
          <p:nvPr/>
        </p:nvSpPr>
        <p:spPr>
          <a:xfrm>
            <a:off x="9761075" y="2314643"/>
            <a:ext cx="523393" cy="174362"/>
          </a:xfrm>
          <a:prstGeom prst="ellipse">
            <a:avLst/>
          </a:prstGeom>
          <a:noFill/>
          <a:ln w="476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C8F24D-9EA0-4D1D-B650-3F070F34F081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9286167" y="2489005"/>
            <a:ext cx="736605" cy="1458155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2095</TotalTime>
  <Words>230</Words>
  <Application>Microsoft Office PowerPoint</Application>
  <PresentationFormat>와이드스크린</PresentationFormat>
  <Paragraphs>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HY엽서M</vt:lpstr>
      <vt:lpstr>MD아롱체</vt:lpstr>
      <vt:lpstr>notokr-regular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신승은</cp:lastModifiedBy>
  <cp:revision>73</cp:revision>
  <dcterms:created xsi:type="dcterms:W3CDTF">2020-11-05T10:41:08Z</dcterms:created>
  <dcterms:modified xsi:type="dcterms:W3CDTF">2020-11-10T05:56:09Z</dcterms:modified>
</cp:coreProperties>
</file>